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5" r:id="rId4"/>
    <p:sldId id="276" r:id="rId5"/>
    <p:sldId id="266" r:id="rId6"/>
    <p:sldId id="272" r:id="rId7"/>
    <p:sldId id="280" r:id="rId8"/>
    <p:sldId id="263" r:id="rId9"/>
    <p:sldId id="264" r:id="rId10"/>
    <p:sldId id="274" r:id="rId11"/>
    <p:sldId id="273" r:id="rId12"/>
    <p:sldId id="288" r:id="rId13"/>
    <p:sldId id="277" r:id="rId14"/>
    <p:sldId id="286" r:id="rId15"/>
    <p:sldId id="287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F450"/>
    <a:srgbClr val="FFB55F"/>
    <a:srgbClr val="1A3675"/>
    <a:srgbClr val="C9B9F5"/>
    <a:srgbClr val="0072BC"/>
    <a:srgbClr val="ABC600"/>
    <a:srgbClr val="E5E7D7"/>
    <a:srgbClr val="DBE35F"/>
    <a:srgbClr val="B9D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71752F-DAF2-23F3-7EF4-C960C0CC9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053FCA-3B36-BBB3-20E3-A5F37379C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62BD39-DAF4-74C4-DBBD-B0A5EDE12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FCB77D-04A7-B7E9-31C9-E3822116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8620E8-C6B0-2F65-8694-D6C9785E3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047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75E7C-C438-3CC0-A5F9-E38B22CF5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4EFA25-592B-9D6E-E8B0-C130AE781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3B2704-982C-64DA-1342-AE758D105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D566A9-6F9A-7A42-49CE-AC9A8EAC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00A97C-497E-67E8-3A88-D48D1087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4883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8F309-C12C-0A58-2CB3-9A739DC36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624C7B-8906-F7FC-65F1-332F1BCA4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7735DD-55E4-F942-E293-6A1DBD3A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F37341-32E4-483D-FA19-351EC24D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CD976A-0DB5-26F3-5D57-9483C49AB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104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E9941-1794-3233-2196-98DC154E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7EDCED-EDDE-78BD-D9D6-E3F1988D1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0B00248-7ECC-63F0-73AF-D3F35ABB8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94B013-3743-C6EF-AEC9-329068152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C3CAF9-CC44-7954-0109-F8F2B29F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27A561-FE46-970B-356F-D4977AB3C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640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7DA25-BE54-9F09-9069-4A941D5DB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80B7DE-9049-BB46-DDD4-33C685CEC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17EC86-DD04-31E1-BCD0-134039364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216C4B-DD49-BCFD-A117-6A470B0A73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889E61-FA63-953D-A194-F58D2D58A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2286391-391E-2977-39E5-6F9BCF8E2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E5613F-EA8D-C7F4-F634-DBF87AA2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4ABAF1-6ABB-5807-628D-72BA4D60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604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36553E-8D41-C1DB-A86E-290054FF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2F60E5D-5C13-0276-D600-A3FF57DC1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33DD47-871F-0D2F-2FD0-3DC89AD2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DED640-427E-F82A-DD9B-39CE000A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896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B0B61A0-DC18-61AD-C431-2EEF05A3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D181DF-5D32-ECC7-FB75-18314833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83E146-1EB6-8B38-A50C-C1682287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3646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FB006-9BE5-4D29-F7E8-F54D4BD1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747E4E-58D3-ED49-99BC-4785B3786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01DF57D-547D-A442-F6A7-D5144A5BC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61D320-B1A9-2A00-051C-F28EF7CE4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3AF37D-E6A9-ACD7-8277-7EEA1431B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C64286-24DA-8C42-E027-F41EFB14E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3585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A8B398-C64D-0EC2-C93B-F52B2FC6A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81885B8-65EE-7666-311A-E74E36CD1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1B5845-FA59-F413-E8D4-AF58EF4E9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FE99A0-85DD-4ABF-E8FA-EB16BBDDA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3D3695-C59E-64C8-4775-9CB91684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1A38F1-0191-37F0-ADCE-48AE7A53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068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9E2B2-2BC8-D9BF-FBD8-3D0EE6CF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388030-B1FF-BD71-09AC-03ACC88A09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9B5EB1-89A7-0D4B-C76C-7CB52E79A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83DD15-B081-4A64-CECA-DC7FC3015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90B417-4E13-454A-2C2F-B3CEC697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75505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C35F06-06EC-1432-F0CA-3B0F5ED6F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E295ED-5802-88B1-8617-866A8BF80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25F7BA-4A2D-5557-D580-F46414847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DB4B32-C1A5-3AFC-9D26-4D217FAC8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DB7B39-334C-212C-8929-37CA291C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3920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5371D3B-A0E2-9CE2-BAC8-7049209F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3F4D2B-ACC0-793D-4EA7-ECFEA6BAB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38A15D-EA1B-4506-CD47-5505B6358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126205-92CD-473D-A476-4EB59CCCCFB9}" type="datetimeFigureOut">
              <a:rPr lang="fr-CA" smtClean="0"/>
              <a:t>2026-03-17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739CA-A8F4-3C8C-1A88-FBB0053DF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10899-3D37-4293-9356-961FA887C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FAD2E1-C05A-4A54-830A-A82035BD921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928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jp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12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7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949042-51CF-2BAE-4C4F-C9682F18D5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36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 descr="Une image contenant clipart, créativité, art&#10;&#10;Description générée automatiquement">
            <a:extLst>
              <a:ext uri="{FF2B5EF4-FFF2-40B4-BE49-F238E27FC236}">
                <a16:creationId xmlns:a16="http://schemas.microsoft.com/office/drawing/2014/main" id="{9773B10D-A92C-F14E-9D6D-5386D81D94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24"/>
          <a:stretch/>
        </p:blipFill>
        <p:spPr>
          <a:xfrm>
            <a:off x="5546841" y="3265964"/>
            <a:ext cx="6528195" cy="3592036"/>
          </a:xfrm>
          <a:prstGeom prst="rect">
            <a:avLst/>
          </a:prstGeom>
        </p:spPr>
      </p:pic>
      <p:pic>
        <p:nvPicPr>
          <p:cNvPr id="5" name="Image 4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7E4C052-AF74-471E-829D-70BF5BF98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2" y="580229"/>
            <a:ext cx="6841441" cy="305911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2467EC9-0F73-94A9-EAC1-F5486F4F3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6" y="5504688"/>
            <a:ext cx="4514080" cy="104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B2F7A3-056B-35A5-3864-FD695BC54538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DEF4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923C1A74-D70E-09F4-F7B9-DF850CC00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20" y="399194"/>
            <a:ext cx="7553572" cy="1679187"/>
          </a:xfrm>
          <a:prstGeom prst="rect">
            <a:avLst/>
          </a:prstGeom>
        </p:spPr>
      </p:pic>
      <p:pic>
        <p:nvPicPr>
          <p:cNvPr id="6" name="Image 5" descr="Une image contenant habits, personne, intérieur, meubles&#10;&#10;Description générée automatiquement">
            <a:extLst>
              <a:ext uri="{FF2B5EF4-FFF2-40B4-BE49-F238E27FC236}">
                <a16:creationId xmlns:a16="http://schemas.microsoft.com/office/drawing/2014/main" id="{762F2EFA-6F4A-6E13-ACE0-54966BF349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5" r="20632"/>
          <a:stretch/>
        </p:blipFill>
        <p:spPr>
          <a:xfrm>
            <a:off x="7181119" y="0"/>
            <a:ext cx="4992561" cy="6858000"/>
          </a:xfrm>
          <a:prstGeom prst="parallelogram">
            <a:avLst/>
          </a:prstGeom>
        </p:spPr>
      </p:pic>
      <p:pic>
        <p:nvPicPr>
          <p:cNvPr id="9" name="Image 8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3F4F7895-FFA1-EB55-BDF6-87F8A7C5E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56" y="2267350"/>
            <a:ext cx="4300493" cy="1665333"/>
          </a:xfrm>
          <a:prstGeom prst="rect">
            <a:avLst/>
          </a:prstGeom>
        </p:spPr>
      </p:pic>
      <p:pic>
        <p:nvPicPr>
          <p:cNvPr id="13" name="Image 12" descr="Une image contenant texte, capture d’écran, Police, carte de visite&#10;&#10;Le contenu généré par l’IA peut être incorrect.">
            <a:extLst>
              <a:ext uri="{FF2B5EF4-FFF2-40B4-BE49-F238E27FC236}">
                <a16:creationId xmlns:a16="http://schemas.microsoft.com/office/drawing/2014/main" id="{9B01DBBC-3865-90CC-2275-EB2A5B89D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143" y="3705466"/>
            <a:ext cx="4441810" cy="1751232"/>
          </a:xfrm>
          <a:prstGeom prst="rect">
            <a:avLst/>
          </a:prstGeom>
        </p:spPr>
      </p:pic>
      <p:pic>
        <p:nvPicPr>
          <p:cNvPr id="19" name="Image 18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8A34819A-AD4D-76B9-84D7-BF202D82BC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56" y="5145016"/>
            <a:ext cx="4718904" cy="15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5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4E1C1B-F4BA-B861-A971-50F941DD610C}"/>
              </a:ext>
            </a:extLst>
          </p:cNvPr>
          <p:cNvSpPr/>
          <p:nvPr/>
        </p:nvSpPr>
        <p:spPr>
          <a:xfrm>
            <a:off x="0" y="-15048"/>
            <a:ext cx="12205878" cy="6873047"/>
          </a:xfrm>
          <a:prstGeom prst="rect">
            <a:avLst/>
          </a:prstGeom>
          <a:solidFill>
            <a:srgbClr val="FFB5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3" name="Image 12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C966A580-0D9E-2030-07CF-CF6CF72E0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636" y="5182668"/>
            <a:ext cx="6805419" cy="1138855"/>
          </a:xfrm>
          <a:prstGeom prst="rect">
            <a:avLst/>
          </a:prstGeom>
        </p:spPr>
      </p:pic>
      <p:pic>
        <p:nvPicPr>
          <p:cNvPr id="9" name="Image 8" descr="Une image contenant texte, Police, Graphique, Lilas&#10;&#10;Le contenu généré par l’IA peut être incorrect.">
            <a:extLst>
              <a:ext uri="{FF2B5EF4-FFF2-40B4-BE49-F238E27FC236}">
                <a16:creationId xmlns:a16="http://schemas.microsoft.com/office/drawing/2014/main" id="{7B1FDA48-3E8F-BD44-837D-C124765DD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611" y="3872563"/>
            <a:ext cx="4882389" cy="748153"/>
          </a:xfrm>
          <a:prstGeom prst="rect">
            <a:avLst/>
          </a:prstGeom>
        </p:spPr>
      </p:pic>
      <p:pic>
        <p:nvPicPr>
          <p:cNvPr id="7" name="Image 6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3D7F442-AFDE-06B9-E448-483D794FB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247" y="2577761"/>
            <a:ext cx="6808190" cy="809113"/>
          </a:xfrm>
          <a:prstGeom prst="rect">
            <a:avLst/>
          </a:prstGeom>
        </p:spPr>
      </p:pic>
      <p:pic>
        <p:nvPicPr>
          <p:cNvPr id="6" name="Image 5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C5B3A9D0-4473-A91F-84E3-D2AB2921F0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6" t="20359" r="63067" b="60183"/>
          <a:stretch/>
        </p:blipFill>
        <p:spPr>
          <a:xfrm rot="20698848">
            <a:off x="5339057" y="3503561"/>
            <a:ext cx="1569559" cy="1566199"/>
          </a:xfrm>
          <a:prstGeom prst="rect">
            <a:avLst/>
          </a:prstGeom>
        </p:spPr>
      </p:pic>
      <p:pic>
        <p:nvPicPr>
          <p:cNvPr id="23" name="Image 22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48C4B092-C4D8-798B-5B1D-4180FA838C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0" t="24829" r="39833" b="55713"/>
          <a:stretch/>
        </p:blipFill>
        <p:spPr>
          <a:xfrm rot="884379" flipH="1">
            <a:off x="10263484" y="590470"/>
            <a:ext cx="1442681" cy="1439592"/>
          </a:xfrm>
          <a:prstGeom prst="rect">
            <a:avLst/>
          </a:prstGeom>
        </p:spPr>
      </p:pic>
      <p:pic>
        <p:nvPicPr>
          <p:cNvPr id="10" name="Image 9" descr="Une image contenant habits, personne, mur, intérieur&#10;&#10;Le contenu généré par l’IA peut être incorrect.">
            <a:extLst>
              <a:ext uri="{FF2B5EF4-FFF2-40B4-BE49-F238E27FC236}">
                <a16:creationId xmlns:a16="http://schemas.microsoft.com/office/drawing/2014/main" id="{091B8D3D-201A-9D37-F93D-131EB62E2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2" t="2283" r="3592" b="1480"/>
          <a:stretch>
            <a:fillRect/>
          </a:stretch>
        </p:blipFill>
        <p:spPr>
          <a:xfrm flipH="1">
            <a:off x="0" y="-15048"/>
            <a:ext cx="5495925" cy="6873047"/>
          </a:xfrm>
          <a:prstGeom prst="parallelogram">
            <a:avLst/>
          </a:prstGeom>
        </p:spPr>
      </p:pic>
      <p:pic>
        <p:nvPicPr>
          <p:cNvPr id="4" name="Image 3" descr="Une image contenant Police, Graphiqu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C19B2B-0C3C-1801-0F7E-167324BFE9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75" y="517822"/>
            <a:ext cx="5791256" cy="18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8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2AB7F0-70F4-EAC7-D9C0-4857FCACE746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DEF4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 </a:t>
            </a:r>
          </a:p>
        </p:txBody>
      </p:sp>
      <p:pic>
        <p:nvPicPr>
          <p:cNvPr id="5" name="Image 4" descr="Une image contenant personne, habits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228C3BFF-DA81-AB96-9C5B-3E77387D4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2" t="842" r="26340" b="1220"/>
          <a:stretch>
            <a:fillRect/>
          </a:stretch>
        </p:blipFill>
        <p:spPr>
          <a:xfrm>
            <a:off x="5939218" y="1"/>
            <a:ext cx="6262612" cy="6858000"/>
          </a:xfrm>
          <a:prstGeom prst="parallelogram">
            <a:avLst/>
          </a:prstGeom>
        </p:spPr>
      </p:pic>
      <p:pic>
        <p:nvPicPr>
          <p:cNvPr id="24" name="Image 2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50362ED-6C1F-F354-8280-3D3AB5E78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15" y="4354853"/>
            <a:ext cx="3078510" cy="2294335"/>
          </a:xfrm>
          <a:prstGeom prst="rect">
            <a:avLst/>
          </a:prstGeom>
        </p:spPr>
      </p:pic>
      <p:pic>
        <p:nvPicPr>
          <p:cNvPr id="22" name="Image 21" descr="Une image contenant texte, capture d’écran, Police, jaune&#10;&#10;Le contenu généré par l’IA peut être incorrect.">
            <a:extLst>
              <a:ext uri="{FF2B5EF4-FFF2-40B4-BE49-F238E27FC236}">
                <a16:creationId xmlns:a16="http://schemas.microsoft.com/office/drawing/2014/main" id="{07DDDC62-5A81-652D-E84E-048C9A095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19" y="4354498"/>
            <a:ext cx="3078510" cy="2155788"/>
          </a:xfrm>
          <a:prstGeom prst="rect">
            <a:avLst/>
          </a:prstGeom>
        </p:spPr>
      </p:pic>
      <p:pic>
        <p:nvPicPr>
          <p:cNvPr id="16" name="Image 15" descr="Une image contenant texte, capture d’écran, Police, jaune&#10;&#10;Le contenu généré par l’IA peut être incorrect.">
            <a:extLst>
              <a:ext uri="{FF2B5EF4-FFF2-40B4-BE49-F238E27FC236}">
                <a16:creationId xmlns:a16="http://schemas.microsoft.com/office/drawing/2014/main" id="{2F9B1333-F569-6BA4-8480-970BD9980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141" y="1968761"/>
            <a:ext cx="3078510" cy="2155788"/>
          </a:xfrm>
          <a:prstGeom prst="rect">
            <a:avLst/>
          </a:prstGeom>
        </p:spPr>
      </p:pic>
      <p:pic>
        <p:nvPicPr>
          <p:cNvPr id="8" name="Image 7" descr="Une image contenant texte, capture d’écran, Police, jaune&#10;&#10;Le contenu généré par l’IA peut être incorrect.">
            <a:extLst>
              <a:ext uri="{FF2B5EF4-FFF2-40B4-BE49-F238E27FC236}">
                <a16:creationId xmlns:a16="http://schemas.microsoft.com/office/drawing/2014/main" id="{B0158E6E-4293-14C8-1265-523FB1E90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9" y="1968761"/>
            <a:ext cx="3078510" cy="2189039"/>
          </a:xfrm>
          <a:prstGeom prst="rect">
            <a:avLst/>
          </a:prstGeom>
        </p:spPr>
      </p:pic>
      <p:pic>
        <p:nvPicPr>
          <p:cNvPr id="21" name="Image 20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B8A3537A-2F85-7037-3423-71C9060C39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42514" r="53543" b="38028"/>
          <a:stretch/>
        </p:blipFill>
        <p:spPr>
          <a:xfrm rot="20600221">
            <a:off x="649568" y="611368"/>
            <a:ext cx="1377291" cy="1209801"/>
          </a:xfrm>
          <a:prstGeom prst="rect">
            <a:avLst/>
          </a:prstGeom>
        </p:spPr>
      </p:pic>
      <p:pic>
        <p:nvPicPr>
          <p:cNvPr id="4" name="Image 3" descr="Une image contenant Police, Graphique,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79C3F58-4BEF-97AE-3F02-CE57A4E163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77" y="208812"/>
            <a:ext cx="5561269" cy="18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9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4F5345-E901-A8F6-FA6C-E993D35A1BE1}"/>
              </a:ext>
            </a:extLst>
          </p:cNvPr>
          <p:cNvSpPr/>
          <p:nvPr/>
        </p:nvSpPr>
        <p:spPr>
          <a:xfrm>
            <a:off x="0" y="0"/>
            <a:ext cx="12205878" cy="6858000"/>
          </a:xfrm>
          <a:prstGeom prst="rect">
            <a:avLst/>
          </a:prstGeom>
          <a:solidFill>
            <a:srgbClr val="C9B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3" name="Image 42" descr="Une image contenant texte, Police, capture d’écran, Bleu électrique&#10;&#10;Le contenu généré par l’IA peut être incorrect.">
            <a:extLst>
              <a:ext uri="{FF2B5EF4-FFF2-40B4-BE49-F238E27FC236}">
                <a16:creationId xmlns:a16="http://schemas.microsoft.com/office/drawing/2014/main" id="{0CAFA78E-FBC1-AD22-89B8-4FC1AB4AE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56" y="5683976"/>
            <a:ext cx="7065887" cy="620690"/>
          </a:xfrm>
          <a:prstGeom prst="rect">
            <a:avLst/>
          </a:prstGeom>
        </p:spPr>
      </p:pic>
      <p:pic>
        <p:nvPicPr>
          <p:cNvPr id="39" name="Image 38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954E4C-C8BC-913C-D8F1-106C87029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88" y="4879150"/>
            <a:ext cx="7076971" cy="620690"/>
          </a:xfrm>
          <a:prstGeom prst="rect">
            <a:avLst/>
          </a:prstGeom>
        </p:spPr>
      </p:pic>
      <p:pic>
        <p:nvPicPr>
          <p:cNvPr id="45" name="Image 44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5957A352-9204-4774-B351-C90AC2D62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53"/>
          <a:stretch>
            <a:fillRect/>
          </a:stretch>
        </p:blipFill>
        <p:spPr>
          <a:xfrm>
            <a:off x="9825499" y="5621155"/>
            <a:ext cx="1994789" cy="856219"/>
          </a:xfrm>
          <a:prstGeom prst="rect">
            <a:avLst/>
          </a:prstGeom>
        </p:spPr>
      </p:pic>
      <p:pic>
        <p:nvPicPr>
          <p:cNvPr id="22" name="Image 21" descr="Une image contenant texte, Police, Bleu électrique, Graphique&#10;&#10;Le contenu généré par l’IA peut être incorrect.">
            <a:extLst>
              <a:ext uri="{FF2B5EF4-FFF2-40B4-BE49-F238E27FC236}">
                <a16:creationId xmlns:a16="http://schemas.microsoft.com/office/drawing/2014/main" id="{6D510DBA-3ADC-49BD-6C3A-C0C66B056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73" y="4071442"/>
            <a:ext cx="7065887" cy="620690"/>
          </a:xfrm>
          <a:prstGeom prst="rect">
            <a:avLst/>
          </a:prstGeom>
        </p:spPr>
      </p:pic>
      <p:pic>
        <p:nvPicPr>
          <p:cNvPr id="26" name="Image 25" descr="Une image contenant Police, text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D44516EF-3FE0-1277-45C2-7EDF134443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20" y="4001745"/>
            <a:ext cx="2457820" cy="856219"/>
          </a:xfrm>
          <a:prstGeom prst="rect">
            <a:avLst/>
          </a:prstGeom>
        </p:spPr>
      </p:pic>
      <p:pic>
        <p:nvPicPr>
          <p:cNvPr id="10" name="Image 9" descr="Une image contenant Police, texte, typographie, Graphique&#10;&#10;Le contenu généré par l’IA peut être incorrect.">
            <a:extLst>
              <a:ext uri="{FF2B5EF4-FFF2-40B4-BE49-F238E27FC236}">
                <a16:creationId xmlns:a16="http://schemas.microsoft.com/office/drawing/2014/main" id="{7DDA2252-7CE9-E94A-BFF4-C8AF5ED9FF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89" y="3263734"/>
            <a:ext cx="7076971" cy="620690"/>
          </a:xfrm>
          <a:prstGeom prst="rect">
            <a:avLst/>
          </a:prstGeom>
        </p:spPr>
      </p:pic>
      <p:pic>
        <p:nvPicPr>
          <p:cNvPr id="6" name="Image 5" descr="Une image contenant texte, Police, jaune, Graphique&#10;&#10;Le contenu généré par l’IA peut être incorrect.">
            <a:extLst>
              <a:ext uri="{FF2B5EF4-FFF2-40B4-BE49-F238E27FC236}">
                <a16:creationId xmlns:a16="http://schemas.microsoft.com/office/drawing/2014/main" id="{A810C403-3CD2-0913-F47D-A84168A2D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89" y="2451357"/>
            <a:ext cx="7088054" cy="620690"/>
          </a:xfrm>
          <a:prstGeom prst="rect">
            <a:avLst/>
          </a:prstGeom>
        </p:spPr>
      </p:pic>
      <p:pic>
        <p:nvPicPr>
          <p:cNvPr id="17" name="Image 16" descr="Une image contenant Graphique, symbole, orang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E508228-34E7-F5AE-D30D-B03D2E7A4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471" y="49342"/>
            <a:ext cx="2223453" cy="2223453"/>
          </a:xfrm>
          <a:prstGeom prst="rect">
            <a:avLst/>
          </a:prstGeom>
        </p:spPr>
      </p:pic>
      <p:pic>
        <p:nvPicPr>
          <p:cNvPr id="11" name="Image 10" descr="Une image contenant habits, personne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671E575A-516E-D4A8-EE18-B761F870CE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8" r="13067"/>
          <a:stretch>
            <a:fillRect/>
          </a:stretch>
        </p:blipFill>
        <p:spPr>
          <a:xfrm flipH="1">
            <a:off x="13570" y="0"/>
            <a:ext cx="5905299" cy="6858000"/>
          </a:xfrm>
          <a:prstGeom prst="parallelogram">
            <a:avLst/>
          </a:prstGeom>
        </p:spPr>
      </p:pic>
      <p:pic>
        <p:nvPicPr>
          <p:cNvPr id="4" name="Image 3" descr="Une image contenant Police, Graphiqu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15856074-689A-9E63-9F0B-8CA4B704DE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4" y="649443"/>
            <a:ext cx="5383929" cy="1379926"/>
          </a:xfrm>
          <a:prstGeom prst="rect">
            <a:avLst/>
          </a:prstGeom>
        </p:spPr>
      </p:pic>
      <p:pic>
        <p:nvPicPr>
          <p:cNvPr id="8" name="Image 7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74C224-6DAD-64A5-9AE0-2034CBB031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941" y="2399647"/>
            <a:ext cx="2407943" cy="856219"/>
          </a:xfrm>
          <a:prstGeom prst="rect">
            <a:avLst/>
          </a:prstGeom>
        </p:spPr>
      </p:pic>
      <p:pic>
        <p:nvPicPr>
          <p:cNvPr id="18" name="Image 17" descr="Une image contenant Police, Graphique, logo, typographie&#10;&#10;Le contenu généré par l’IA peut être incorrect.">
            <a:extLst>
              <a:ext uri="{FF2B5EF4-FFF2-40B4-BE49-F238E27FC236}">
                <a16:creationId xmlns:a16="http://schemas.microsoft.com/office/drawing/2014/main" id="{B1CD1767-616E-626F-C8A2-89045ED907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450" y="3221746"/>
            <a:ext cx="2410714" cy="856219"/>
          </a:xfrm>
          <a:prstGeom prst="rect">
            <a:avLst/>
          </a:prstGeom>
        </p:spPr>
      </p:pic>
      <p:pic>
        <p:nvPicPr>
          <p:cNvPr id="41" name="Image 40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336A44B-1382-3FC7-EDF9-33FC9A335CB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105" y="4833375"/>
            <a:ext cx="2410714" cy="85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9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B4B0F2-50A0-B66D-B142-D6C7E8370979}"/>
              </a:ext>
            </a:extLst>
          </p:cNvPr>
          <p:cNvSpPr/>
          <p:nvPr/>
        </p:nvSpPr>
        <p:spPr>
          <a:xfrm>
            <a:off x="0" y="0"/>
            <a:ext cx="12205878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C6B54C7C-E085-D437-3A90-700A1C0D7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46" t="48051" r="38655" b="27625"/>
          <a:stretch/>
        </p:blipFill>
        <p:spPr>
          <a:xfrm rot="20488461">
            <a:off x="1599086" y="113503"/>
            <a:ext cx="1420517" cy="2053759"/>
          </a:xfrm>
          <a:prstGeom prst="rect">
            <a:avLst/>
          </a:prstGeom>
        </p:spPr>
      </p:pic>
      <p:pic>
        <p:nvPicPr>
          <p:cNvPr id="43" name="Image 42" descr="Une image contenant texte, Police, capture d’écran, Bleu électrique&#10;&#10;Le contenu généré par l’IA peut être incorrect.">
            <a:extLst>
              <a:ext uri="{FF2B5EF4-FFF2-40B4-BE49-F238E27FC236}">
                <a16:creationId xmlns:a16="http://schemas.microsoft.com/office/drawing/2014/main" id="{5BA0C8A5-C8DE-EBB2-1337-B2689EA08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084">
            <a:off x="7728101" y="3349382"/>
            <a:ext cx="4012315" cy="1626539"/>
          </a:xfrm>
          <a:prstGeom prst="rect">
            <a:avLst/>
          </a:prstGeom>
        </p:spPr>
      </p:pic>
      <p:pic>
        <p:nvPicPr>
          <p:cNvPr id="31" name="Image 30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BF3F1ABE-6279-18FD-E5AC-2077837DB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42514" r="53543" b="38028"/>
          <a:stretch/>
        </p:blipFill>
        <p:spPr>
          <a:xfrm rot="20600221">
            <a:off x="6345143" y="3530625"/>
            <a:ext cx="2195558" cy="1928559"/>
          </a:xfrm>
          <a:prstGeom prst="rect">
            <a:avLst/>
          </a:prstGeom>
        </p:spPr>
      </p:pic>
      <p:pic>
        <p:nvPicPr>
          <p:cNvPr id="11" name="Image 10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9A6FB745-4697-107A-8B22-4E15EB85E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07" y="92104"/>
            <a:ext cx="7908251" cy="2263855"/>
          </a:xfrm>
          <a:prstGeom prst="rect">
            <a:avLst/>
          </a:prstGeom>
        </p:spPr>
      </p:pic>
      <p:pic>
        <p:nvPicPr>
          <p:cNvPr id="23" name="Image 22" descr="Une image contenant Police, capture d’écran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ED99CBF5-C80E-0F7E-9074-B5DECEAC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44" y="2151898"/>
            <a:ext cx="5170567" cy="1282943"/>
          </a:xfrm>
          <a:prstGeom prst="rect">
            <a:avLst/>
          </a:prstGeom>
        </p:spPr>
      </p:pic>
      <p:pic>
        <p:nvPicPr>
          <p:cNvPr id="25" name="Image 24" descr="Une image contenant Police, Graphiqu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CF55B713-B647-D7C8-42BB-0BBA84CC6E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76" y="3326237"/>
            <a:ext cx="5192734" cy="1282943"/>
          </a:xfrm>
          <a:prstGeom prst="rect">
            <a:avLst/>
          </a:prstGeom>
        </p:spPr>
      </p:pic>
      <p:pic>
        <p:nvPicPr>
          <p:cNvPr id="27" name="Image 26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36A1C780-401E-0F91-19AE-FFC0278AC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10" y="4498177"/>
            <a:ext cx="5062500" cy="1282943"/>
          </a:xfrm>
          <a:prstGeom prst="rect">
            <a:avLst/>
          </a:prstGeom>
        </p:spPr>
      </p:pic>
      <p:pic>
        <p:nvPicPr>
          <p:cNvPr id="32" name="Image 31" descr="Une image contenant Police, text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074B23D-CDFE-425D-2056-EC6EBD52C6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64" y="5672516"/>
            <a:ext cx="5960283" cy="12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8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DAE6A4-F032-AD35-E8B0-F4C85A534BF9}"/>
              </a:ext>
            </a:extLst>
          </p:cNvPr>
          <p:cNvSpPr/>
          <p:nvPr/>
        </p:nvSpPr>
        <p:spPr>
          <a:xfrm>
            <a:off x="-6939" y="-4375"/>
            <a:ext cx="12205878" cy="6858000"/>
          </a:xfrm>
          <a:prstGeom prst="rect">
            <a:avLst/>
          </a:prstGeom>
          <a:solidFill>
            <a:srgbClr val="FFB5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3" name="Image 12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A8B4E24B-464A-6EC1-48CF-B5030C026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57" y="5453210"/>
            <a:ext cx="6539409" cy="809113"/>
          </a:xfrm>
          <a:prstGeom prst="rect">
            <a:avLst/>
          </a:prstGeom>
        </p:spPr>
      </p:pic>
      <p:pic>
        <p:nvPicPr>
          <p:cNvPr id="11" name="Image 10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46D5CD9-4504-8FA3-0B1C-9DE373EAE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" y="3887848"/>
            <a:ext cx="5514163" cy="1119458"/>
          </a:xfrm>
          <a:prstGeom prst="rect">
            <a:avLst/>
          </a:prstGeom>
        </p:spPr>
      </p:pic>
      <p:pic>
        <p:nvPicPr>
          <p:cNvPr id="6" name="Image 5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57E3142-6201-E24A-3289-234231EB4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0" y="2638373"/>
            <a:ext cx="6808190" cy="803571"/>
          </a:xfrm>
          <a:prstGeom prst="rect">
            <a:avLst/>
          </a:prstGeom>
        </p:spPr>
      </p:pic>
      <p:pic>
        <p:nvPicPr>
          <p:cNvPr id="4" name="Image 3" descr="Une image contenant Police, Graphiqu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285E1CD8-4005-8783-0BE0-F827F4924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49" y="610364"/>
            <a:ext cx="4973830" cy="1848214"/>
          </a:xfrm>
          <a:prstGeom prst="rect">
            <a:avLst/>
          </a:prstGeom>
        </p:spPr>
      </p:pic>
      <p:pic>
        <p:nvPicPr>
          <p:cNvPr id="8" name="Image 7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08DE366C-6B38-C8DD-300A-1FC90EDF0C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9" t="21796" r="64672" b="61609"/>
          <a:stretch/>
        </p:blipFill>
        <p:spPr>
          <a:xfrm rot="20415606">
            <a:off x="443355" y="734578"/>
            <a:ext cx="1544856" cy="1523794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7C816AD6-4AAA-C229-5541-CAD5C40DAB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43204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4" name="Image 13" descr="Une image contenant personne, habits, Visage humain, femme&#10;&#10;Le contenu généré par l’IA peut être incorrect.">
            <a:extLst>
              <a:ext uri="{FF2B5EF4-FFF2-40B4-BE49-F238E27FC236}">
                <a16:creationId xmlns:a16="http://schemas.microsoft.com/office/drawing/2014/main" id="{DF74C22E-1CD3-D53E-F97E-A60AA38AEE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3" t="-114" r="16758" b="114"/>
          <a:stretch>
            <a:fillRect/>
          </a:stretch>
        </p:blipFill>
        <p:spPr>
          <a:xfrm>
            <a:off x="5798726" y="4376"/>
            <a:ext cx="6393274" cy="6858000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239222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2AB7F0-70F4-EAC7-D9C0-4857FCACE746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DEF4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7" name="Image 16" descr="Une image contenant texte, Police, capture d’écran, jaune&#10;&#10;Le contenu généré par l’IA peut être incorrect.">
            <a:extLst>
              <a:ext uri="{FF2B5EF4-FFF2-40B4-BE49-F238E27FC236}">
                <a16:creationId xmlns:a16="http://schemas.microsoft.com/office/drawing/2014/main" id="{6ECD3609-0EE6-0DD4-4C84-8A767C601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085" y="2075417"/>
            <a:ext cx="3258621" cy="2144704"/>
          </a:xfrm>
          <a:prstGeom prst="rect">
            <a:avLst/>
          </a:prstGeom>
        </p:spPr>
      </p:pic>
      <p:pic>
        <p:nvPicPr>
          <p:cNvPr id="8" name="Image 7" descr="Une image contenant Police, capture d’écran, Graphique, texte&#10;&#10;Le contenu généré par l’IA peut être incorrect.">
            <a:extLst>
              <a:ext uri="{FF2B5EF4-FFF2-40B4-BE49-F238E27FC236}">
                <a16:creationId xmlns:a16="http://schemas.microsoft.com/office/drawing/2014/main" id="{4ADB6A84-CD27-8C43-B998-0130B417B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316" y="218239"/>
            <a:ext cx="8534483" cy="1845443"/>
          </a:xfrm>
          <a:prstGeom prst="rect">
            <a:avLst/>
          </a:prstGeom>
        </p:spPr>
      </p:pic>
      <p:pic>
        <p:nvPicPr>
          <p:cNvPr id="11" name="Image 10" descr="Une image contenant habits, personne, chaussures, Bagages et sacs&#10;&#10;Le contenu généré par l’IA peut être incorrect.">
            <a:extLst>
              <a:ext uri="{FF2B5EF4-FFF2-40B4-BE49-F238E27FC236}">
                <a16:creationId xmlns:a16="http://schemas.microsoft.com/office/drawing/2014/main" id="{1A20DE2C-C9E9-1C27-AACE-8D7888C43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6" r="6690" b="4040"/>
          <a:stretch>
            <a:fillRect/>
          </a:stretch>
        </p:blipFill>
        <p:spPr>
          <a:xfrm flipH="1">
            <a:off x="-19746" y="0"/>
            <a:ext cx="5359607" cy="6869663"/>
          </a:xfrm>
          <a:prstGeom prst="parallelogram">
            <a:avLst/>
          </a:prstGeom>
        </p:spPr>
      </p:pic>
      <p:pic>
        <p:nvPicPr>
          <p:cNvPr id="20" name="Image 19" descr="Une image contenant texte, Police, capture d’écran, jaune&#10;&#10;Le contenu généré par l’IA peut être incorrect.">
            <a:extLst>
              <a:ext uri="{FF2B5EF4-FFF2-40B4-BE49-F238E27FC236}">
                <a16:creationId xmlns:a16="http://schemas.microsoft.com/office/drawing/2014/main" id="{718E1378-8908-87A4-1373-E22582AB6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707" y="4584540"/>
            <a:ext cx="3255850" cy="2141934"/>
          </a:xfrm>
          <a:prstGeom prst="rect">
            <a:avLst/>
          </a:prstGeom>
        </p:spPr>
      </p:pic>
      <p:pic>
        <p:nvPicPr>
          <p:cNvPr id="18" name="Image 17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9E1D0882-74BB-F2DC-840F-D1B85CBAE7B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0" t="24829" r="39833" b="55713"/>
          <a:stretch/>
        </p:blipFill>
        <p:spPr>
          <a:xfrm rot="20715621">
            <a:off x="4817503" y="1869612"/>
            <a:ext cx="2537248" cy="2531815"/>
          </a:xfrm>
          <a:prstGeom prst="rect">
            <a:avLst/>
          </a:prstGeom>
        </p:spPr>
      </p:pic>
      <p:pic>
        <p:nvPicPr>
          <p:cNvPr id="22" name="Image 21" descr="Une image contenant texte, Police, capture d’écran, jaune&#10;&#10;Le contenu généré par l’IA peut être incorrect.">
            <a:extLst>
              <a:ext uri="{FF2B5EF4-FFF2-40B4-BE49-F238E27FC236}">
                <a16:creationId xmlns:a16="http://schemas.microsoft.com/office/drawing/2014/main" id="{294D0014-1668-6F85-639A-D2B880AC1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085" y="4584540"/>
            <a:ext cx="3258621" cy="214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F1C840-03D8-3E72-E206-35108063CEDA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6" name="Image 25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0AB63934-FF3B-8F4C-E09F-81E13D625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99" y="5673415"/>
            <a:ext cx="3585591" cy="1108374"/>
          </a:xfrm>
          <a:prstGeom prst="rect">
            <a:avLst/>
          </a:prstGeom>
        </p:spPr>
      </p:pic>
      <p:pic>
        <p:nvPicPr>
          <p:cNvPr id="24" name="Image 2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19E1CE6-6EEE-598E-4F34-BB117B0D7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9" y="4327315"/>
            <a:ext cx="3585591" cy="1501847"/>
          </a:xfrm>
          <a:prstGeom prst="rect">
            <a:avLst/>
          </a:prstGeom>
        </p:spPr>
      </p:pic>
      <p:pic>
        <p:nvPicPr>
          <p:cNvPr id="13" name="Image 12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6737E8B-1739-F753-EDED-54E8AF273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007" y="2973230"/>
            <a:ext cx="3419335" cy="1482451"/>
          </a:xfrm>
          <a:prstGeom prst="rect">
            <a:avLst/>
          </a:prstGeom>
        </p:spPr>
      </p:pic>
      <p:pic>
        <p:nvPicPr>
          <p:cNvPr id="10" name="Image 9" descr="Une image contenant texte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884781EC-A79D-98CD-8292-6E087D250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89" y="2089944"/>
            <a:ext cx="3283559" cy="10418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100B30-BD8E-D6A0-511B-0BBDB118D3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2" y="161350"/>
            <a:ext cx="6894089" cy="1848214"/>
          </a:xfrm>
          <a:prstGeom prst="rect">
            <a:avLst/>
          </a:prstGeom>
        </p:spPr>
      </p:pic>
      <p:pic>
        <p:nvPicPr>
          <p:cNvPr id="4" name="Image 3" descr="Une image contenant habits, personne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6FDFD456-730E-706E-9F51-A6C11B7DD9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0" r="22953"/>
          <a:stretch>
            <a:fillRect/>
          </a:stretch>
        </p:blipFill>
        <p:spPr>
          <a:xfrm>
            <a:off x="6212148" y="0"/>
            <a:ext cx="5979852" cy="6858000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7918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22F84B-E852-C74A-2B7A-14E9A2AD233D}"/>
              </a:ext>
            </a:extLst>
          </p:cNvPr>
          <p:cNvSpPr/>
          <p:nvPr/>
        </p:nvSpPr>
        <p:spPr>
          <a:xfrm>
            <a:off x="0" y="0"/>
            <a:ext cx="12205878" cy="6858000"/>
          </a:xfrm>
          <a:prstGeom prst="rect">
            <a:avLst/>
          </a:prstGeom>
          <a:solidFill>
            <a:srgbClr val="C9B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7" name="Image 16" descr="Une image contenant texte, capture d’écran, Police, carte de visite&#10;&#10;Le contenu généré par l’IA peut être incorrect.">
            <a:extLst>
              <a:ext uri="{FF2B5EF4-FFF2-40B4-BE49-F238E27FC236}">
                <a16:creationId xmlns:a16="http://schemas.microsoft.com/office/drawing/2014/main" id="{829A1892-758A-C77D-5650-DB47797A3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562" y="5275857"/>
            <a:ext cx="7129618" cy="1016934"/>
          </a:xfrm>
          <a:prstGeom prst="rect">
            <a:avLst/>
          </a:prstGeom>
        </p:spPr>
      </p:pic>
      <p:pic>
        <p:nvPicPr>
          <p:cNvPr id="10" name="Image 9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6C53E90-D40E-E8AF-7C42-40D5BF773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105" y="4230458"/>
            <a:ext cx="7065887" cy="839594"/>
          </a:xfrm>
          <a:prstGeom prst="rect">
            <a:avLst/>
          </a:prstGeom>
        </p:spPr>
      </p:pic>
      <p:pic>
        <p:nvPicPr>
          <p:cNvPr id="3" name="Image 2" descr="Une image contenant Police, Graphiqu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2C4C0A1D-DEB3-7BFB-682E-070496DBF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19" y="487759"/>
            <a:ext cx="7703202" cy="2491071"/>
          </a:xfrm>
          <a:prstGeom prst="rect">
            <a:avLst/>
          </a:prstGeom>
        </p:spPr>
      </p:pic>
      <p:pic>
        <p:nvPicPr>
          <p:cNvPr id="9" name="Image 8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8DF496D6-8C44-0DF5-045D-652611FF8D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0" t="20427" r="19454" b="60115"/>
          <a:stretch/>
        </p:blipFill>
        <p:spPr>
          <a:xfrm rot="906164" flipH="1" flipV="1">
            <a:off x="10117237" y="-78360"/>
            <a:ext cx="1575988" cy="2176687"/>
          </a:xfrm>
          <a:prstGeom prst="rect">
            <a:avLst/>
          </a:prstGeom>
        </p:spPr>
      </p:pic>
      <p:pic>
        <p:nvPicPr>
          <p:cNvPr id="24" name="Image 23" descr="Une image contenant texte, Police, capture d’écran, blanc&#10;&#10;Le contenu généré par l’IA peut être incorrect.">
            <a:extLst>
              <a:ext uri="{FF2B5EF4-FFF2-40B4-BE49-F238E27FC236}">
                <a16:creationId xmlns:a16="http://schemas.microsoft.com/office/drawing/2014/main" id="{813F6408-8496-E296-A946-72CF661253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562" y="3196143"/>
            <a:ext cx="7076971" cy="828510"/>
          </a:xfrm>
          <a:prstGeom prst="rect">
            <a:avLst/>
          </a:prstGeom>
        </p:spPr>
      </p:pic>
      <p:pic>
        <p:nvPicPr>
          <p:cNvPr id="6" name="Image 5" descr="Une image contenant habits, personne, intérieur, Visage humain&#10;&#10;Le contenu généré par l’IA peut être incorrect.">
            <a:extLst>
              <a:ext uri="{FF2B5EF4-FFF2-40B4-BE49-F238E27FC236}">
                <a16:creationId xmlns:a16="http://schemas.microsoft.com/office/drawing/2014/main" id="{750D5F7E-CE9A-5B1B-64BF-A5E6CAED30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3" r="18941"/>
          <a:stretch>
            <a:fillRect/>
          </a:stretch>
        </p:blipFill>
        <p:spPr>
          <a:xfrm flipH="1">
            <a:off x="0" y="0"/>
            <a:ext cx="5711953" cy="6858000"/>
          </a:xfrm>
          <a:prstGeom prst="flowChartInputOutput">
            <a:avLst/>
          </a:prstGeom>
        </p:spPr>
      </p:pic>
      <p:pic>
        <p:nvPicPr>
          <p:cNvPr id="20" name="Image 19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BF0DD07-06A8-63F9-1D88-64DF52DFCF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2" y="4799742"/>
            <a:ext cx="3688116" cy="1615456"/>
          </a:xfrm>
          <a:prstGeom prst="rect">
            <a:avLst/>
          </a:prstGeom>
        </p:spPr>
      </p:pic>
      <p:pic>
        <p:nvPicPr>
          <p:cNvPr id="34" name="Image 33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BBFDB64E-1B2C-7D51-D24F-7E40BB8ED2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42514" r="53543" b="38028"/>
          <a:stretch/>
        </p:blipFill>
        <p:spPr>
          <a:xfrm rot="999779" flipH="1">
            <a:off x="3363802" y="5049866"/>
            <a:ext cx="2195558" cy="192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2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F1C840-03D8-3E72-E206-35108063CEDA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1A36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4" name="Image 1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AE398B4-8AEE-3BC9-4133-0A6EC3506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36" y="5813521"/>
            <a:ext cx="3128387" cy="875616"/>
          </a:xfrm>
          <a:prstGeom prst="rect">
            <a:avLst/>
          </a:prstGeom>
        </p:spPr>
      </p:pic>
      <p:pic>
        <p:nvPicPr>
          <p:cNvPr id="11" name="Image 10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14D0B5F-8DD7-23F7-D9B9-C98AD4B74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9" y="5016673"/>
            <a:ext cx="2377463" cy="978140"/>
          </a:xfrm>
          <a:prstGeom prst="rect">
            <a:avLst/>
          </a:prstGeom>
        </p:spPr>
      </p:pic>
      <p:pic>
        <p:nvPicPr>
          <p:cNvPr id="8" name="Image 7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6EFB82C-C158-E0AC-66FE-D9849EFC3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82" y="3630155"/>
            <a:ext cx="6447968" cy="1579434"/>
          </a:xfrm>
          <a:prstGeom prst="rect">
            <a:avLst/>
          </a:prstGeom>
        </p:spPr>
      </p:pic>
      <p:pic>
        <p:nvPicPr>
          <p:cNvPr id="3" name="Image 2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2FA5FE-CDE5-F62E-29C0-7EFBE81C9E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29" y="487555"/>
            <a:ext cx="7816810" cy="2926108"/>
          </a:xfrm>
          <a:prstGeom prst="rect">
            <a:avLst/>
          </a:prstGeom>
        </p:spPr>
      </p:pic>
      <p:pic>
        <p:nvPicPr>
          <p:cNvPr id="4" name="Image 3" descr="Une image contenant plein air, personne, habits, veste&#10;&#10;Le contenu généré par l’IA peut être incorrect.">
            <a:extLst>
              <a:ext uri="{FF2B5EF4-FFF2-40B4-BE49-F238E27FC236}">
                <a16:creationId xmlns:a16="http://schemas.microsoft.com/office/drawing/2014/main" id="{00B4D054-73D2-C57F-3B90-83388FA68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5" r="8617"/>
          <a:stretch>
            <a:fillRect/>
          </a:stretch>
        </p:blipFill>
        <p:spPr>
          <a:xfrm>
            <a:off x="6208227" y="0"/>
            <a:ext cx="5983773" cy="6858000"/>
          </a:xfrm>
          <a:prstGeom prst="parallelogram">
            <a:avLst/>
          </a:prstGeom>
        </p:spPr>
      </p:pic>
      <p:pic>
        <p:nvPicPr>
          <p:cNvPr id="10" name="Image 9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A9DFA9BC-C0EF-A9B2-0F20-45FA55F9910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9" t="21796" r="64672" b="61609"/>
          <a:stretch/>
        </p:blipFill>
        <p:spPr>
          <a:xfrm rot="20415606">
            <a:off x="598802" y="572159"/>
            <a:ext cx="1544856" cy="152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0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2AB7F0-70F4-EAC7-D9C0-4857FCACE746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 </a:t>
            </a:r>
          </a:p>
        </p:txBody>
      </p:sp>
      <p:pic>
        <p:nvPicPr>
          <p:cNvPr id="24" name="Image 2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E2C87A9B-27B3-9ECD-1F30-A43E6FBD2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81" y="4536837"/>
            <a:ext cx="1864840" cy="1468596"/>
          </a:xfrm>
          <a:prstGeom prst="rect">
            <a:avLst/>
          </a:prstGeom>
        </p:spPr>
      </p:pic>
      <p:pic>
        <p:nvPicPr>
          <p:cNvPr id="21" name="Image 20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9912F85-AC5D-25B8-6FF5-D3F71F75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01" y="4536837"/>
            <a:ext cx="1864840" cy="1468596"/>
          </a:xfrm>
          <a:prstGeom prst="rect">
            <a:avLst/>
          </a:prstGeom>
        </p:spPr>
      </p:pic>
      <p:pic>
        <p:nvPicPr>
          <p:cNvPr id="19" name="Image 18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6AB2840-30DA-7017-CFE4-3ACB7DE2C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725" y="2749572"/>
            <a:ext cx="1864840" cy="1468596"/>
          </a:xfrm>
          <a:prstGeom prst="rect">
            <a:avLst/>
          </a:prstGeom>
        </p:spPr>
      </p:pic>
      <p:pic>
        <p:nvPicPr>
          <p:cNvPr id="17" name="Image 16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DE6575F-8996-519C-71BB-19A8895C71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51" y="2767815"/>
            <a:ext cx="1864840" cy="1468596"/>
          </a:xfrm>
          <a:prstGeom prst="rect">
            <a:avLst/>
          </a:prstGeom>
        </p:spPr>
      </p:pic>
      <p:pic>
        <p:nvPicPr>
          <p:cNvPr id="15" name="Image 1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A891431F-8B79-79FB-99B0-6C17513009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176" y="2767815"/>
            <a:ext cx="1864840" cy="1468596"/>
          </a:xfrm>
          <a:prstGeom prst="rect">
            <a:avLst/>
          </a:prstGeom>
        </p:spPr>
      </p:pic>
      <p:pic>
        <p:nvPicPr>
          <p:cNvPr id="7" name="Image 6" descr="Une image contenant Police, text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E6726C8-EFC4-6973-AE3E-9F253FF712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51" y="773376"/>
            <a:ext cx="7229372" cy="1848214"/>
          </a:xfrm>
          <a:prstGeom prst="rect">
            <a:avLst/>
          </a:prstGeom>
        </p:spPr>
      </p:pic>
      <p:pic>
        <p:nvPicPr>
          <p:cNvPr id="8" name="Image 7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CCB779F7-37A0-6EEB-419F-7EB0FF77831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0" t="24829" r="39833" b="55713"/>
          <a:stretch/>
        </p:blipFill>
        <p:spPr>
          <a:xfrm rot="774857" flipH="1">
            <a:off x="10681361" y="267781"/>
            <a:ext cx="1318056" cy="1315234"/>
          </a:xfrm>
          <a:prstGeom prst="rect">
            <a:avLst/>
          </a:prstGeom>
        </p:spPr>
      </p:pic>
      <p:pic>
        <p:nvPicPr>
          <p:cNvPr id="23" name="Image 22" descr="Une image contenant Visage humain, personne, épaule, habits&#10;&#10;Le contenu généré par l’IA peut être incorrect.">
            <a:extLst>
              <a:ext uri="{FF2B5EF4-FFF2-40B4-BE49-F238E27FC236}">
                <a16:creationId xmlns:a16="http://schemas.microsoft.com/office/drawing/2014/main" id="{4209154E-9EA9-5FE2-5EB4-93DE92BB42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8" r="12872"/>
          <a:stretch>
            <a:fillRect/>
          </a:stretch>
        </p:blipFill>
        <p:spPr>
          <a:xfrm flipH="1">
            <a:off x="0" y="0"/>
            <a:ext cx="6253942" cy="6858000"/>
          </a:xfrm>
          <a:prstGeom prst="parallelogram">
            <a:avLst/>
          </a:prstGeom>
        </p:spPr>
      </p:pic>
      <p:pic>
        <p:nvPicPr>
          <p:cNvPr id="27" name="Image 26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DB93F5F-A4E0-202D-7127-1E7F657033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1" y="5010912"/>
            <a:ext cx="4965517" cy="1518473"/>
          </a:xfrm>
          <a:prstGeom prst="rect">
            <a:avLst/>
          </a:prstGeom>
        </p:spPr>
      </p:pic>
      <p:pic>
        <p:nvPicPr>
          <p:cNvPr id="36" name="Image 35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06F5E9A6-4085-91F8-6F65-85D35958B9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42514" r="53543" b="38028"/>
          <a:stretch/>
        </p:blipFill>
        <p:spPr>
          <a:xfrm rot="999779" flipH="1">
            <a:off x="4819090" y="5177962"/>
            <a:ext cx="2195558" cy="192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08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606CD-9B23-8749-E21D-AA3CE2884698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C9B9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1" name="Image 10" descr="Une image contenant texte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C957845E-25AD-0D58-2430-C96CD2634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13" y="4482062"/>
            <a:ext cx="3422106" cy="1590517"/>
          </a:xfrm>
          <a:prstGeom prst="rect">
            <a:avLst/>
          </a:prstGeom>
        </p:spPr>
      </p:pic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6004CBC-3746-2E7C-43B4-FF3171F37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62" y="3971509"/>
            <a:ext cx="3283559" cy="1609914"/>
          </a:xfrm>
          <a:prstGeom prst="rect">
            <a:avLst/>
          </a:prstGeom>
        </p:spPr>
      </p:pic>
      <p:pic>
        <p:nvPicPr>
          <p:cNvPr id="17" name="Image 16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EE7D791C-3AE0-7E6D-DBCD-0392B11971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36" t="19619" r="16248" b="60923"/>
          <a:stretch/>
        </p:blipFill>
        <p:spPr>
          <a:xfrm rot="11977453">
            <a:off x="8075923" y="984038"/>
            <a:ext cx="3039792" cy="2670128"/>
          </a:xfrm>
          <a:prstGeom prst="rect">
            <a:avLst/>
          </a:prstGeom>
        </p:spPr>
      </p:pic>
      <p:pic>
        <p:nvPicPr>
          <p:cNvPr id="16" name="Image 15" descr="Une image contenant Police, text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B61358AB-11EC-E1EA-C25A-6D68F3E12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266" y="1276577"/>
            <a:ext cx="7129618" cy="251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4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09EB05-DB93-956F-A863-78126F5468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36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5A07560F-0BCF-EB21-1F0C-79C9586C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371" y="915836"/>
            <a:ext cx="12192000" cy="609463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1BA976-8A84-8AA1-7CC5-36BB24C862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7"/>
          <a:stretch/>
        </p:blipFill>
        <p:spPr>
          <a:xfrm rot="207755">
            <a:off x="4049331" y="525290"/>
            <a:ext cx="8223907" cy="4936562"/>
          </a:xfrm>
          <a:prstGeom prst="rect">
            <a:avLst/>
          </a:prstGeom>
        </p:spPr>
      </p:pic>
      <p:pic>
        <p:nvPicPr>
          <p:cNvPr id="6" name="Image 5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692F902F-D58F-83E9-177F-1ADC3AF779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42514" r="53543" b="38028"/>
          <a:stretch/>
        </p:blipFill>
        <p:spPr>
          <a:xfrm rot="20775248">
            <a:off x="1434386" y="4544684"/>
            <a:ext cx="1900570" cy="166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8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FF1C61-938D-1EA8-CCDB-EC3187926651}"/>
              </a:ext>
            </a:extLst>
          </p:cNvPr>
          <p:cNvSpPr/>
          <p:nvPr/>
        </p:nvSpPr>
        <p:spPr>
          <a:xfrm>
            <a:off x="-13878" y="0"/>
            <a:ext cx="12205878" cy="6858000"/>
          </a:xfrm>
          <a:prstGeom prst="rect">
            <a:avLst/>
          </a:prstGeom>
          <a:solidFill>
            <a:srgbClr val="DEF4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 descr="Une image contenant Police, Graphique, capture d’écran, noir&#10;&#10;Description générée automatiquement">
            <a:extLst>
              <a:ext uri="{FF2B5EF4-FFF2-40B4-BE49-F238E27FC236}">
                <a16:creationId xmlns:a16="http://schemas.microsoft.com/office/drawing/2014/main" id="{3702BFFD-B8F9-25E8-BEAF-FDAA0787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61" y="2754277"/>
            <a:ext cx="7401170" cy="1515702"/>
          </a:xfrm>
          <a:prstGeom prst="rect">
            <a:avLst/>
          </a:prstGeom>
        </p:spPr>
      </p:pic>
      <p:pic>
        <p:nvPicPr>
          <p:cNvPr id="4" name="Image 3" descr="Une image contenant capture d’écran, émoticône, dessin humoristique&#10;&#10;Description générée automatiquement">
            <a:extLst>
              <a:ext uri="{FF2B5EF4-FFF2-40B4-BE49-F238E27FC236}">
                <a16:creationId xmlns:a16="http://schemas.microsoft.com/office/drawing/2014/main" id="{BF1D476B-16E2-8CC1-DE11-D5EDAE8D46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9" t="60195" r="65425" b="20347"/>
          <a:stretch/>
        </p:blipFill>
        <p:spPr>
          <a:xfrm rot="355550">
            <a:off x="3249041" y="2152813"/>
            <a:ext cx="3039792" cy="26701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C9B80C-8012-DA91-71C2-41F13E248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04" y="5806440"/>
            <a:ext cx="3810111" cy="87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2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2</Words>
  <Application>Microsoft Office PowerPoint</Application>
  <PresentationFormat>Grand écran</PresentationFormat>
  <Paragraphs>2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Ville de Trois-Rivières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Milot</dc:creator>
  <cp:lastModifiedBy>Samuel Milot</cp:lastModifiedBy>
  <cp:revision>54</cp:revision>
  <dcterms:created xsi:type="dcterms:W3CDTF">2026-02-05T12:39:22Z</dcterms:created>
  <dcterms:modified xsi:type="dcterms:W3CDTF">2026-03-17T12:12:03Z</dcterms:modified>
</cp:coreProperties>
</file>